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0DBC-0DD4-47B1-9C48-450FA7AD435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C572-01CA-428C-B34B-BDD832564B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Сузунский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детский сад № 1»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928670"/>
            <a:ext cx="8286808" cy="5429288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 – везде и навсегда»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Спортивная эстафета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«А»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Нестерова И. 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– повышение педагогической культуры родителей по вопросам формирования здорового образа жизни семьи.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1.Создание положительного эмоционального настроя у детей и взрослых.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2.Пропоганда и формирование здорового образа жизни семей.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3.Воспитание физической культуры и нравственной сплоченности семьи.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4.Формировать у детей положительное отношение к здоровому образу жизни через праздничное настроение.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5.Воспитывать любовь между членами семьи.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6.Повысить взаимопонимание детей и родителей.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7.Развитие умения сопереживать и помогать друг другу.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«Классики»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вгений\AppData\Local\Microsoft\Windows\INetCache\Content.Word\IMG-20190124-WA0036.jpg"/>
          <p:cNvPicPr/>
          <p:nvPr/>
        </p:nvPicPr>
        <p:blipFill>
          <a:blip r:embed="rId2"/>
          <a:srcRect t="33124" b="25111"/>
          <a:stretch>
            <a:fillRect/>
          </a:stretch>
        </p:blipFill>
        <p:spPr bwMode="auto">
          <a:xfrm>
            <a:off x="357158" y="1643050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Евгений\AppData\Local\Microsoft\Windows\INetCache\Content.Word\IMG-20190124-WA0027.jpg"/>
          <p:cNvPicPr/>
          <p:nvPr/>
        </p:nvPicPr>
        <p:blipFill>
          <a:blip r:embed="rId2"/>
          <a:srcRect l="10833" b="24179"/>
          <a:stretch>
            <a:fillRect/>
          </a:stretch>
        </p:blipFill>
        <p:spPr bwMode="auto">
          <a:xfrm>
            <a:off x="357158" y="285728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Загадки о ЗОЖ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конь не ест овса.</a:t>
            </a:r>
          </a:p>
          <a:p>
            <a:r>
              <a:rPr lang="ru-RU" dirty="0" smtClean="0"/>
              <a:t>Вместо ног - два колеса.</a:t>
            </a:r>
          </a:p>
          <a:p>
            <a:r>
              <a:rPr lang="ru-RU" dirty="0" smtClean="0"/>
              <a:t>Сядь верхом и мчись на нем,</a:t>
            </a:r>
          </a:p>
          <a:p>
            <a:r>
              <a:rPr lang="ru-RU" dirty="0" smtClean="0"/>
              <a:t>Только лучше правь рулем.   (Велосипед.)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142984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Есть, ребята, у меня</a:t>
            </a:r>
          </a:p>
          <a:p>
            <a:r>
              <a:rPr lang="ru-RU" dirty="0" smtClean="0"/>
              <a:t>Два серебряных коня.</a:t>
            </a:r>
          </a:p>
          <a:p>
            <a:r>
              <a:rPr lang="ru-RU" dirty="0" smtClean="0"/>
              <a:t>Езжу сразу на обоих,</a:t>
            </a:r>
          </a:p>
          <a:p>
            <a:r>
              <a:rPr lang="ru-RU" dirty="0" smtClean="0"/>
              <a:t>Что за кони у меня?   (Коньки.)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690336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- проворные сестрицы,</a:t>
            </a:r>
          </a:p>
          <a:p>
            <a:r>
              <a:rPr lang="ru-RU" dirty="0" smtClean="0"/>
              <a:t>Быстро бегать мастерицы,</a:t>
            </a:r>
          </a:p>
          <a:p>
            <a:r>
              <a:rPr lang="ru-RU" dirty="0" smtClean="0"/>
              <a:t>В дождь - лежим,</a:t>
            </a:r>
          </a:p>
          <a:p>
            <a:r>
              <a:rPr lang="ru-RU" dirty="0" smtClean="0"/>
              <a:t>В снег - бежим,</a:t>
            </a:r>
          </a:p>
          <a:p>
            <a:r>
              <a:rPr lang="ru-RU" dirty="0" smtClean="0"/>
              <a:t>Уж такой у нас режим.   (Лыжи.)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82883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апрель берет свое</a:t>
            </a:r>
          </a:p>
          <a:p>
            <a:r>
              <a:rPr lang="ru-RU" dirty="0" smtClean="0"/>
              <a:t>И ручейки бегут звеня,</a:t>
            </a:r>
          </a:p>
          <a:p>
            <a:r>
              <a:rPr lang="ru-RU" dirty="0" smtClean="0"/>
              <a:t>Я прыгаю через нее,</a:t>
            </a:r>
          </a:p>
          <a:p>
            <a:r>
              <a:rPr lang="ru-RU" dirty="0" smtClean="0"/>
              <a:t>А она через меня.   (Скакалка.)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643447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полю команды гоняют мяч,</a:t>
            </a:r>
          </a:p>
          <a:p>
            <a:r>
              <a:rPr lang="ru-RU" dirty="0" smtClean="0"/>
              <a:t>Вратарь на воротах попался ловкач.</a:t>
            </a:r>
          </a:p>
          <a:p>
            <a:r>
              <a:rPr lang="ru-RU" dirty="0" smtClean="0"/>
              <a:t>Никак не дает он забить мячом гол.</a:t>
            </a:r>
          </a:p>
          <a:p>
            <a:r>
              <a:rPr lang="ru-RU" dirty="0" smtClean="0"/>
              <a:t>На поле играют мальчишки в... (футбол)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4143381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Руки врозь, а ноги вместе.</a:t>
            </a:r>
          </a:p>
          <a:p>
            <a:r>
              <a:rPr lang="ru-RU" dirty="0" smtClean="0"/>
              <a:t>Бег, потом прыжки на месте.</a:t>
            </a:r>
          </a:p>
          <a:p>
            <a:r>
              <a:rPr lang="ru-RU" dirty="0" smtClean="0"/>
              <a:t>Рассчитались по порядку,</a:t>
            </a:r>
          </a:p>
          <a:p>
            <a:r>
              <a:rPr lang="ru-RU" dirty="0" smtClean="0"/>
              <a:t>Вот и все — конец... (зарядке)</a:t>
            </a:r>
            <a:endParaRPr lang="ru-RU" dirty="0"/>
          </a:p>
        </p:txBody>
      </p:sp>
      <p:pic>
        <p:nvPicPr>
          <p:cNvPr id="1026" name="Picture 2" descr="http://amurskdetsad48.ucoz.ru/leto2014/164395-zdorove.jpg"/>
          <p:cNvPicPr>
            <a:picLocks noChangeAspect="1" noChangeArrowheads="1"/>
          </p:cNvPicPr>
          <p:nvPr/>
        </p:nvPicPr>
        <p:blipFill>
          <a:blip r:embed="rId2"/>
          <a:srcRect l="67723" t="28522" b="35177"/>
          <a:stretch>
            <a:fillRect/>
          </a:stretch>
        </p:blipFill>
        <p:spPr bwMode="auto">
          <a:xfrm>
            <a:off x="7293919" y="357166"/>
            <a:ext cx="1551629" cy="1571636"/>
          </a:xfrm>
          <a:prstGeom prst="rect">
            <a:avLst/>
          </a:prstGeom>
          <a:noFill/>
        </p:spPr>
      </p:pic>
      <p:pic>
        <p:nvPicPr>
          <p:cNvPr id="11" name="Picture 2" descr="http://amurskdetsad48.ucoz.ru/leto2014/164395-zdorove.jpg"/>
          <p:cNvPicPr>
            <a:picLocks noChangeAspect="1" noChangeArrowheads="1"/>
          </p:cNvPicPr>
          <p:nvPr/>
        </p:nvPicPr>
        <p:blipFill>
          <a:blip r:embed="rId2"/>
          <a:srcRect l="67723" t="64823"/>
          <a:stretch>
            <a:fillRect/>
          </a:stretch>
        </p:blipFill>
        <p:spPr bwMode="auto">
          <a:xfrm>
            <a:off x="7350015" y="5132336"/>
            <a:ext cx="1508265" cy="1480402"/>
          </a:xfrm>
          <a:prstGeom prst="rect">
            <a:avLst/>
          </a:prstGeom>
          <a:noFill/>
        </p:spPr>
      </p:pic>
      <p:pic>
        <p:nvPicPr>
          <p:cNvPr id="12" name="Picture 2" descr="http://amurskdetsad48.ucoz.ru/leto2014/164395-zdorove.jpg"/>
          <p:cNvPicPr>
            <a:picLocks noChangeAspect="1" noChangeArrowheads="1"/>
          </p:cNvPicPr>
          <p:nvPr/>
        </p:nvPicPr>
        <p:blipFill>
          <a:blip r:embed="rId2"/>
          <a:srcRect t="28522" r="64971" b="35177"/>
          <a:stretch>
            <a:fillRect/>
          </a:stretch>
        </p:blipFill>
        <p:spPr bwMode="auto">
          <a:xfrm>
            <a:off x="3071802" y="1142984"/>
            <a:ext cx="1857388" cy="1733562"/>
          </a:xfrm>
          <a:prstGeom prst="rect">
            <a:avLst/>
          </a:prstGeom>
          <a:noFill/>
        </p:spPr>
      </p:pic>
      <p:pic>
        <p:nvPicPr>
          <p:cNvPr id="13" name="Picture 2" descr="http://amurskdetsad48.ucoz.ru/leto2014/164395-zdorove.jpg"/>
          <p:cNvPicPr>
            <a:picLocks noChangeAspect="1" noChangeArrowheads="1"/>
          </p:cNvPicPr>
          <p:nvPr/>
        </p:nvPicPr>
        <p:blipFill>
          <a:blip r:embed="rId2"/>
          <a:srcRect l="32694" t="25929" r="32277" b="32584"/>
          <a:stretch>
            <a:fillRect/>
          </a:stretch>
        </p:blipFill>
        <p:spPr bwMode="auto">
          <a:xfrm>
            <a:off x="3000364" y="3071810"/>
            <a:ext cx="1643074" cy="1752612"/>
          </a:xfrm>
          <a:prstGeom prst="rect">
            <a:avLst/>
          </a:prstGeom>
          <a:noFill/>
        </p:spPr>
      </p:pic>
      <p:pic>
        <p:nvPicPr>
          <p:cNvPr id="14" name="Picture 2" descr="http://amurskdetsad48.ucoz.ru/leto2014/164395-zdorove.jpg"/>
          <p:cNvPicPr>
            <a:picLocks noChangeAspect="1" noChangeArrowheads="1"/>
          </p:cNvPicPr>
          <p:nvPr/>
        </p:nvPicPr>
        <p:blipFill>
          <a:blip r:embed="rId3" cstate="print"/>
          <a:srcRect t="64823" r="65223"/>
          <a:stretch>
            <a:fillRect/>
          </a:stretch>
        </p:blipFill>
        <p:spPr bwMode="auto">
          <a:xfrm>
            <a:off x="7500958" y="2357430"/>
            <a:ext cx="1500198" cy="1366672"/>
          </a:xfrm>
          <a:prstGeom prst="rect">
            <a:avLst/>
          </a:prstGeom>
          <a:noFill/>
        </p:spPr>
      </p:pic>
      <p:pic>
        <p:nvPicPr>
          <p:cNvPr id="15" name="Picture 2" descr="http://amurskdetsad48.ucoz.ru/leto2014/164395-zdorove.jpg"/>
          <p:cNvPicPr>
            <a:picLocks noChangeAspect="1" noChangeArrowheads="1"/>
          </p:cNvPicPr>
          <p:nvPr/>
        </p:nvPicPr>
        <p:blipFill>
          <a:blip r:embed="rId3" cstate="print"/>
          <a:srcRect l="32946" t="64823" r="32277"/>
          <a:stretch>
            <a:fillRect/>
          </a:stretch>
        </p:blipFill>
        <p:spPr bwMode="auto">
          <a:xfrm>
            <a:off x="4286248" y="5286388"/>
            <a:ext cx="1500198" cy="1366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5972188" cy="9286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«Донеси шарик»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Евгений\AppData\Local\Microsoft\Windows\INetCache\Content.Word\IMG-20190124-WA0034.jpg"/>
          <p:cNvPicPr/>
          <p:nvPr/>
        </p:nvPicPr>
        <p:blipFill>
          <a:blip r:embed="rId2"/>
          <a:srcRect l="22849" b="19828"/>
          <a:stretch>
            <a:fillRect/>
          </a:stretch>
        </p:blipFill>
        <p:spPr bwMode="auto">
          <a:xfrm>
            <a:off x="4357686" y="1142984"/>
            <a:ext cx="458310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вгений\AppData\Local\Microsoft\Windows\INetCache\Content.Word\IMG-20190124-WA0032.jpg"/>
          <p:cNvPicPr/>
          <p:nvPr/>
        </p:nvPicPr>
        <p:blipFill>
          <a:blip r:embed="rId3"/>
          <a:srcRect l="46900" b="15018"/>
          <a:stretch>
            <a:fillRect/>
          </a:stretch>
        </p:blipFill>
        <p:spPr bwMode="auto">
          <a:xfrm>
            <a:off x="214283" y="214290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вгений\AppData\Local\Microsoft\Windows\INetCache\Content.Word\IMG-20190124-WA0035.jpg"/>
          <p:cNvPicPr/>
          <p:nvPr/>
        </p:nvPicPr>
        <p:blipFill>
          <a:blip r:embed="rId4"/>
          <a:srcRect l="20444" b="15018"/>
          <a:stretch>
            <a:fillRect/>
          </a:stretch>
        </p:blipFill>
        <p:spPr bwMode="auto">
          <a:xfrm>
            <a:off x="142844" y="2714620"/>
            <a:ext cx="472597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«Бег в обруче»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вгений\AppData\Local\Microsoft\Windows\INetCache\Content.Word\IMG-20190124-WA00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«Кто быстрее соберет»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вгений\AppData\Local\Microsoft\Windows\INetCache\Content.Word\IMG-20190124-WA00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вгений\AppData\Local\Microsoft\Windows\INetCache\Content.Word\IMG-20190124-WA0038.jpg"/>
          <p:cNvPicPr/>
          <p:nvPr/>
        </p:nvPicPr>
        <p:blipFill>
          <a:blip r:embed="rId2"/>
          <a:srcRect l="8264" t="6790" r="11570" b="12863"/>
          <a:stretch>
            <a:fillRect/>
          </a:stretch>
        </p:blipFill>
        <p:spPr bwMode="auto">
          <a:xfrm>
            <a:off x="285720" y="285728"/>
            <a:ext cx="828680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275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МКДОУ «Сузунский детский сад № 1»</vt:lpstr>
      <vt:lpstr>Цель – повышение педагогической культуры родителей по вопросам формирования здорового образа жизни семьи.</vt:lpstr>
      <vt:lpstr>«Классики»</vt:lpstr>
      <vt:lpstr>Слайд 4</vt:lpstr>
      <vt:lpstr>Загадки о ЗОЖ</vt:lpstr>
      <vt:lpstr>«Донеси шарик»</vt:lpstr>
      <vt:lpstr>«Бег в обруче»</vt:lpstr>
      <vt:lpstr>«Кто быстрее соберет»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«Сузунский детский сад № 1»</dc:title>
  <dc:creator>Евгений</dc:creator>
  <cp:lastModifiedBy>Евгений</cp:lastModifiedBy>
  <cp:revision>5</cp:revision>
  <dcterms:created xsi:type="dcterms:W3CDTF">2019-01-27T08:55:44Z</dcterms:created>
  <dcterms:modified xsi:type="dcterms:W3CDTF">2019-01-27T09:41:18Z</dcterms:modified>
</cp:coreProperties>
</file>